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FB7448-D23B-4FB9-AE7A-AF86BBDB58F8}" v="564" dt="2023-04-15T15:41:06.7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ok chittela" userId="eebcbd62a333eb98" providerId="LiveId" clId="{A4FB7448-D23B-4FB9-AE7A-AF86BBDB58F8}"/>
    <pc:docChg chg="undo custSel addSld delSld modSld">
      <pc:chgData name="ashok chittela" userId="eebcbd62a333eb98" providerId="LiveId" clId="{A4FB7448-D23B-4FB9-AE7A-AF86BBDB58F8}" dt="2023-04-15T15:41:06.734" v="1431" actId="20577"/>
      <pc:docMkLst>
        <pc:docMk/>
      </pc:docMkLst>
      <pc:sldChg chg="modSp mod modAnim">
        <pc:chgData name="ashok chittela" userId="eebcbd62a333eb98" providerId="LiveId" clId="{A4FB7448-D23B-4FB9-AE7A-AF86BBDB58F8}" dt="2023-04-15T12:36:19.664" v="927"/>
        <pc:sldMkLst>
          <pc:docMk/>
          <pc:sldMk cId="1145066850" sldId="256"/>
        </pc:sldMkLst>
        <pc:spChg chg="mod">
          <ac:chgData name="ashok chittela" userId="eebcbd62a333eb98" providerId="LiveId" clId="{A4FB7448-D23B-4FB9-AE7A-AF86BBDB58F8}" dt="2023-04-13T01:49:24.468" v="291" actId="20577"/>
          <ac:spMkLst>
            <pc:docMk/>
            <pc:sldMk cId="1145066850" sldId="256"/>
            <ac:spMk id="3" creationId="{3A96D689-B013-D8EE-99D4-D341660AADF1}"/>
          </ac:spMkLst>
        </pc:spChg>
      </pc:sldChg>
      <pc:sldChg chg="addSp delSp modSp mod modAnim">
        <pc:chgData name="ashok chittela" userId="eebcbd62a333eb98" providerId="LiveId" clId="{A4FB7448-D23B-4FB9-AE7A-AF86BBDB58F8}" dt="2023-04-15T13:11:29.150" v="1257"/>
        <pc:sldMkLst>
          <pc:docMk/>
          <pc:sldMk cId="1866306526" sldId="257"/>
        </pc:sldMkLst>
        <pc:spChg chg="mod ord">
          <ac:chgData name="ashok chittela" userId="eebcbd62a333eb98" providerId="LiveId" clId="{A4FB7448-D23B-4FB9-AE7A-AF86BBDB58F8}" dt="2023-04-15T12:54:33.607" v="939" actId="26606"/>
          <ac:spMkLst>
            <pc:docMk/>
            <pc:sldMk cId="1866306526" sldId="257"/>
            <ac:spMk id="2" creationId="{DA9F6433-79CE-99ED-6F2B-9617445641E6}"/>
          </ac:spMkLst>
        </pc:spChg>
        <pc:spChg chg="add del mod">
          <ac:chgData name="ashok chittela" userId="eebcbd62a333eb98" providerId="LiveId" clId="{A4FB7448-D23B-4FB9-AE7A-AF86BBDB58F8}" dt="2023-04-15T13:11:17.826" v="1256" actId="27636"/>
          <ac:spMkLst>
            <pc:docMk/>
            <pc:sldMk cId="1866306526" sldId="257"/>
            <ac:spMk id="3" creationId="{FBBA5F19-CC44-4681-FC76-6857721BFD3F}"/>
          </ac:spMkLst>
        </pc:spChg>
        <pc:spChg chg="add del mod">
          <ac:chgData name="ashok chittela" userId="eebcbd62a333eb98" providerId="LiveId" clId="{A4FB7448-D23B-4FB9-AE7A-AF86BBDB58F8}" dt="2023-04-15T13:00:00.549" v="1051" actId="478"/>
          <ac:spMkLst>
            <pc:docMk/>
            <pc:sldMk cId="1866306526" sldId="257"/>
            <ac:spMk id="7" creationId="{0183C0A7-1205-82DA-70E4-AFEAC5CB740A}"/>
          </ac:spMkLst>
        </pc:spChg>
        <pc:spChg chg="add del">
          <ac:chgData name="ashok chittela" userId="eebcbd62a333eb98" providerId="LiveId" clId="{A4FB7448-D23B-4FB9-AE7A-AF86BBDB58F8}" dt="2023-04-15T12:54:33.607" v="939" actId="26606"/>
          <ac:spMkLst>
            <pc:docMk/>
            <pc:sldMk cId="1866306526" sldId="257"/>
            <ac:spMk id="8" creationId="{A7AE9375-4664-4DB2-922D-2782A6E439AC}"/>
          </ac:spMkLst>
        </pc:spChg>
        <pc:spChg chg="add del">
          <ac:chgData name="ashok chittela" userId="eebcbd62a333eb98" providerId="LiveId" clId="{A4FB7448-D23B-4FB9-AE7A-AF86BBDB58F8}" dt="2023-04-15T12:54:33.607" v="939" actId="26606"/>
          <ac:spMkLst>
            <pc:docMk/>
            <pc:sldMk cId="1866306526" sldId="257"/>
            <ac:spMk id="12" creationId="{9DD005C1-8C51-42D6-9BEE-B9B83849743D}"/>
          </ac:spMkLst>
        </pc:spChg>
        <pc:spChg chg="add del">
          <ac:chgData name="ashok chittela" userId="eebcbd62a333eb98" providerId="LiveId" clId="{A4FB7448-D23B-4FB9-AE7A-AF86BBDB58F8}" dt="2023-04-13T00:31:55.722" v="240" actId="26606"/>
          <ac:spMkLst>
            <pc:docMk/>
            <pc:sldMk cId="1866306526" sldId="257"/>
            <ac:spMk id="14" creationId="{2B97F24A-32CE-4C1C-A50D-3016B394DCFB}"/>
          </ac:spMkLst>
        </pc:spChg>
        <pc:spChg chg="add del">
          <ac:chgData name="ashok chittela" userId="eebcbd62a333eb98" providerId="LiveId" clId="{A4FB7448-D23B-4FB9-AE7A-AF86BBDB58F8}" dt="2023-04-13T00:31:55.722" v="240" actId="26606"/>
          <ac:spMkLst>
            <pc:docMk/>
            <pc:sldMk cId="1866306526" sldId="257"/>
            <ac:spMk id="15" creationId="{6357EC4F-235E-4222-A36F-C7878ACE37F2}"/>
          </ac:spMkLst>
        </pc:spChg>
        <pc:spChg chg="add del">
          <ac:chgData name="ashok chittela" userId="eebcbd62a333eb98" providerId="LiveId" clId="{A4FB7448-D23B-4FB9-AE7A-AF86BBDB58F8}" dt="2023-04-13T00:21:49.967" v="55" actId="26606"/>
          <ac:spMkLst>
            <pc:docMk/>
            <pc:sldMk cId="1866306526" sldId="257"/>
            <ac:spMk id="16" creationId="{C9AECB61-C73C-AA97-DBE0-9E0A26D65B2B}"/>
          </ac:spMkLst>
        </pc:spChg>
        <pc:spChg chg="add del">
          <ac:chgData name="ashok chittela" userId="eebcbd62a333eb98" providerId="LiveId" clId="{A4FB7448-D23B-4FB9-AE7A-AF86BBDB58F8}" dt="2023-04-13T00:21:56.881" v="59" actId="26606"/>
          <ac:spMkLst>
            <pc:docMk/>
            <pc:sldMk cId="1866306526" sldId="257"/>
            <ac:spMk id="17" creationId="{F0DCC097-1DB8-4B6D-85D0-6FBA0E1CA4BA}"/>
          </ac:spMkLst>
        </pc:spChg>
        <pc:spChg chg="add del">
          <ac:chgData name="ashok chittela" userId="eebcbd62a333eb98" providerId="LiveId" clId="{A4FB7448-D23B-4FB9-AE7A-AF86BBDB58F8}" dt="2023-04-13T00:31:58.785" v="243" actId="26606"/>
          <ac:spMkLst>
            <pc:docMk/>
            <pc:sldMk cId="1866306526" sldId="257"/>
            <ac:spMk id="18" creationId="{96CF2A2B-0745-440C-9224-C5C6A0A4286F}"/>
          </ac:spMkLst>
        </pc:spChg>
        <pc:spChg chg="add del">
          <ac:chgData name="ashok chittela" userId="eebcbd62a333eb98" providerId="LiveId" clId="{A4FB7448-D23B-4FB9-AE7A-AF86BBDB58F8}" dt="2023-04-13T00:21:49.967" v="55" actId="26606"/>
          <ac:spMkLst>
            <pc:docMk/>
            <pc:sldMk cId="1866306526" sldId="257"/>
            <ac:spMk id="19" creationId="{B95B9BA8-1D69-4796-85F5-B6D0BD52354B}"/>
          </ac:spMkLst>
        </pc:spChg>
        <pc:spChg chg="add del">
          <ac:chgData name="ashok chittela" userId="eebcbd62a333eb98" providerId="LiveId" clId="{A4FB7448-D23B-4FB9-AE7A-AF86BBDB58F8}" dt="2023-04-13T00:31:58.785" v="243" actId="26606"/>
          <ac:spMkLst>
            <pc:docMk/>
            <pc:sldMk cId="1866306526" sldId="257"/>
            <ac:spMk id="20" creationId="{75BE6D6B-84C9-4D2B-97EB-773B7369EF82}"/>
          </ac:spMkLst>
        </pc:spChg>
        <pc:spChg chg="add del">
          <ac:chgData name="ashok chittela" userId="eebcbd62a333eb98" providerId="LiveId" clId="{A4FB7448-D23B-4FB9-AE7A-AF86BBDB58F8}" dt="2023-04-13T00:21:52.015" v="57" actId="26606"/>
          <ac:spMkLst>
            <pc:docMk/>
            <pc:sldMk cId="1866306526" sldId="257"/>
            <ac:spMk id="21" creationId="{75BE6D6B-84C9-4D2B-97EB-773B7369EF82}"/>
          </ac:spMkLst>
        </pc:spChg>
        <pc:spChg chg="add del">
          <ac:chgData name="ashok chittela" userId="eebcbd62a333eb98" providerId="LiveId" clId="{A4FB7448-D23B-4FB9-AE7A-AF86BBDB58F8}" dt="2023-04-13T00:21:52.015" v="57" actId="26606"/>
          <ac:spMkLst>
            <pc:docMk/>
            <pc:sldMk cId="1866306526" sldId="257"/>
            <ac:spMk id="22" creationId="{96CF2A2B-0745-440C-9224-C5C6A0A4286F}"/>
          </ac:spMkLst>
        </pc:spChg>
        <pc:spChg chg="add del">
          <ac:chgData name="ashok chittela" userId="eebcbd62a333eb98" providerId="LiveId" clId="{A4FB7448-D23B-4FB9-AE7A-AF86BBDB58F8}" dt="2023-04-13T00:21:52.015" v="57" actId="26606"/>
          <ac:spMkLst>
            <pc:docMk/>
            <pc:sldMk cId="1866306526" sldId="257"/>
            <ac:spMk id="23" creationId="{41D961C4-9309-1245-B9D6-D667D5D69065}"/>
          </ac:spMkLst>
        </pc:spChg>
        <pc:spChg chg="add del">
          <ac:chgData name="ashok chittela" userId="eebcbd62a333eb98" providerId="LiveId" clId="{A4FB7448-D23B-4FB9-AE7A-AF86BBDB58F8}" dt="2023-04-13T00:32:00.644" v="246" actId="26606"/>
          <ac:spMkLst>
            <pc:docMk/>
            <pc:sldMk cId="1866306526" sldId="257"/>
            <ac:spMk id="24" creationId="{2B97F24A-32CE-4C1C-A50D-3016B394DCFB}"/>
          </ac:spMkLst>
        </pc:spChg>
        <pc:spChg chg="add del">
          <ac:chgData name="ashok chittela" userId="eebcbd62a333eb98" providerId="LiveId" clId="{A4FB7448-D23B-4FB9-AE7A-AF86BBDB58F8}" dt="2023-04-13T00:21:56.881" v="59" actId="26606"/>
          <ac:spMkLst>
            <pc:docMk/>
            <pc:sldMk cId="1866306526" sldId="257"/>
            <ac:spMk id="25" creationId="{E0B58608-23C8-4441-994D-C6823EEE1DB7}"/>
          </ac:spMkLst>
        </pc:spChg>
        <pc:spChg chg="add del">
          <ac:chgData name="ashok chittela" userId="eebcbd62a333eb98" providerId="LiveId" clId="{A4FB7448-D23B-4FB9-AE7A-AF86BBDB58F8}" dt="2023-04-13T00:32:00.644" v="246" actId="26606"/>
          <ac:spMkLst>
            <pc:docMk/>
            <pc:sldMk cId="1866306526" sldId="257"/>
            <ac:spMk id="26" creationId="{CD8B4F24-440B-49E9-B85D-733523DC064B}"/>
          </ac:spMkLst>
        </pc:spChg>
        <pc:spChg chg="add del">
          <ac:chgData name="ashok chittela" userId="eebcbd62a333eb98" providerId="LiveId" clId="{A4FB7448-D23B-4FB9-AE7A-AF86BBDB58F8}" dt="2023-04-13T00:22:10.254" v="61" actId="26606"/>
          <ac:spMkLst>
            <pc:docMk/>
            <pc:sldMk cId="1866306526" sldId="257"/>
            <ac:spMk id="27" creationId="{A4AC5506-6312-4701-8D3C-40187889A947}"/>
          </ac:spMkLst>
        </pc:spChg>
        <pc:spChg chg="add del">
          <ac:chgData name="ashok chittela" userId="eebcbd62a333eb98" providerId="LiveId" clId="{A4FB7448-D23B-4FB9-AE7A-AF86BBDB58F8}" dt="2023-04-13T00:32:03.223" v="249" actId="26606"/>
          <ac:spMkLst>
            <pc:docMk/>
            <pc:sldMk cId="1866306526" sldId="257"/>
            <ac:spMk id="28" creationId="{0288C6B4-AFC3-407F-A595-EFFD38D4CCAF}"/>
          </ac:spMkLst>
        </pc:spChg>
        <pc:spChg chg="add del">
          <ac:chgData name="ashok chittela" userId="eebcbd62a333eb98" providerId="LiveId" clId="{A4FB7448-D23B-4FB9-AE7A-AF86BBDB58F8}" dt="2023-04-13T00:32:03.223" v="249" actId="26606"/>
          <ac:spMkLst>
            <pc:docMk/>
            <pc:sldMk cId="1866306526" sldId="257"/>
            <ac:spMk id="29" creationId="{CF236821-17FE-429B-8D2C-08E13A64EA40}"/>
          </ac:spMkLst>
        </pc:spChg>
        <pc:spChg chg="add del">
          <ac:chgData name="ashok chittela" userId="eebcbd62a333eb98" providerId="LiveId" clId="{A4FB7448-D23B-4FB9-AE7A-AF86BBDB58F8}" dt="2023-04-13T00:32:03.223" v="249" actId="26606"/>
          <ac:spMkLst>
            <pc:docMk/>
            <pc:sldMk cId="1866306526" sldId="257"/>
            <ac:spMk id="30" creationId="{C0BDBCD2-E081-43AB-9119-C55465E59757}"/>
          </ac:spMkLst>
        </pc:spChg>
        <pc:spChg chg="add del">
          <ac:chgData name="ashok chittela" userId="eebcbd62a333eb98" providerId="LiveId" clId="{A4FB7448-D23B-4FB9-AE7A-AF86BBDB58F8}" dt="2023-04-13T00:32:03.223" v="249" actId="26606"/>
          <ac:spMkLst>
            <pc:docMk/>
            <pc:sldMk cId="1866306526" sldId="257"/>
            <ac:spMk id="31" creationId="{98E79BE4-34FE-485A-98A5-92CE8F7C4743}"/>
          </ac:spMkLst>
        </pc:spChg>
        <pc:spChg chg="add del">
          <ac:chgData name="ashok chittela" userId="eebcbd62a333eb98" providerId="LiveId" clId="{A4FB7448-D23B-4FB9-AE7A-AF86BBDB58F8}" dt="2023-04-13T00:32:03.223" v="249" actId="26606"/>
          <ac:spMkLst>
            <pc:docMk/>
            <pc:sldMk cId="1866306526" sldId="257"/>
            <ac:spMk id="32" creationId="{7A5F0580-5EE9-419F-96EE-B6529EF6E7D0}"/>
          </ac:spMkLst>
        </pc:spChg>
        <pc:spChg chg="add del">
          <ac:chgData name="ashok chittela" userId="eebcbd62a333eb98" providerId="LiveId" clId="{A4FB7448-D23B-4FB9-AE7A-AF86BBDB58F8}" dt="2023-04-15T12:54:33.607" v="939" actId="26606"/>
          <ac:spMkLst>
            <pc:docMk/>
            <pc:sldMk cId="1866306526" sldId="257"/>
            <ac:spMk id="33" creationId="{CEF6118E-44FB-4509-B4D9-129052E4C6EE}"/>
          </ac:spMkLst>
        </pc:spChg>
        <pc:spChg chg="add del">
          <ac:chgData name="ashok chittela" userId="eebcbd62a333eb98" providerId="LiveId" clId="{A4FB7448-D23B-4FB9-AE7A-AF86BBDB58F8}" dt="2023-04-13T00:32:05.098" v="252" actId="26606"/>
          <ac:spMkLst>
            <pc:docMk/>
            <pc:sldMk cId="1866306526" sldId="257"/>
            <ac:spMk id="34" creationId="{96CF2A2B-0745-440C-9224-C5C6A0A4286F}"/>
          </ac:spMkLst>
        </pc:spChg>
        <pc:spChg chg="add del">
          <ac:chgData name="ashok chittela" userId="eebcbd62a333eb98" providerId="LiveId" clId="{A4FB7448-D23B-4FB9-AE7A-AF86BBDB58F8}" dt="2023-04-13T00:32:05.098" v="252" actId="26606"/>
          <ac:spMkLst>
            <pc:docMk/>
            <pc:sldMk cId="1866306526" sldId="257"/>
            <ac:spMk id="35" creationId="{75BE6D6B-84C9-4D2B-97EB-773B7369EF82}"/>
          </ac:spMkLst>
        </pc:spChg>
        <pc:spChg chg="add del">
          <ac:chgData name="ashok chittela" userId="eebcbd62a333eb98" providerId="LiveId" clId="{A4FB7448-D23B-4FB9-AE7A-AF86BBDB58F8}" dt="2023-04-13T00:32:06.567" v="255" actId="26606"/>
          <ac:spMkLst>
            <pc:docMk/>
            <pc:sldMk cId="1866306526" sldId="257"/>
            <ac:spMk id="37" creationId="{2B97F24A-32CE-4C1C-A50D-3016B394DCFB}"/>
          </ac:spMkLst>
        </pc:spChg>
        <pc:spChg chg="add del">
          <ac:chgData name="ashok chittela" userId="eebcbd62a333eb98" providerId="LiveId" clId="{A4FB7448-D23B-4FB9-AE7A-AF86BBDB58F8}" dt="2023-04-13T00:32:06.567" v="255" actId="26606"/>
          <ac:spMkLst>
            <pc:docMk/>
            <pc:sldMk cId="1866306526" sldId="257"/>
            <ac:spMk id="38" creationId="{6357EC4F-235E-4222-A36F-C7878ACE37F2}"/>
          </ac:spMkLst>
        </pc:spChg>
        <pc:spChg chg="add del">
          <ac:chgData name="ashok chittela" userId="eebcbd62a333eb98" providerId="LiveId" clId="{A4FB7448-D23B-4FB9-AE7A-AF86BBDB58F8}" dt="2023-04-13T00:32:08.506" v="258" actId="26606"/>
          <ac:spMkLst>
            <pc:docMk/>
            <pc:sldMk cId="1866306526" sldId="257"/>
            <ac:spMk id="40" creationId="{0E3596DD-156A-473E-9BB3-C6A29F7574E9}"/>
          </ac:spMkLst>
        </pc:spChg>
        <pc:spChg chg="add del">
          <ac:chgData name="ashok chittela" userId="eebcbd62a333eb98" providerId="LiveId" clId="{A4FB7448-D23B-4FB9-AE7A-AF86BBDB58F8}" dt="2023-04-13T00:32:08.506" v="258" actId="26606"/>
          <ac:spMkLst>
            <pc:docMk/>
            <pc:sldMk cId="1866306526" sldId="257"/>
            <ac:spMk id="41" creationId="{2C46C4D6-C474-4E92-B52E-944C1118F7B6}"/>
          </ac:spMkLst>
        </pc:spChg>
        <pc:picChg chg="add mod ord">
          <ac:chgData name="ashok chittela" userId="eebcbd62a333eb98" providerId="LiveId" clId="{A4FB7448-D23B-4FB9-AE7A-AF86BBDB58F8}" dt="2023-04-15T13:09:24.715" v="1168" actId="1076"/>
          <ac:picMkLst>
            <pc:docMk/>
            <pc:sldMk cId="1866306526" sldId="257"/>
            <ac:picMk id="4" creationId="{BB48BE82-8338-8050-8A6E-A3664182906C}"/>
          </ac:picMkLst>
        </pc:picChg>
        <pc:picChg chg="add del mod">
          <ac:chgData name="ashok chittela" userId="eebcbd62a333eb98" providerId="LiveId" clId="{A4FB7448-D23B-4FB9-AE7A-AF86BBDB58F8}" dt="2023-04-13T00:23:48.346" v="78"/>
          <ac:picMkLst>
            <pc:docMk/>
            <pc:sldMk cId="1866306526" sldId="257"/>
            <ac:picMk id="4" creationId="{CF5C269D-079D-81B0-77A8-0F450F4BB0FA}"/>
          </ac:picMkLst>
        </pc:picChg>
        <pc:picChg chg="add del mod">
          <ac:chgData name="ashok chittela" userId="eebcbd62a333eb98" providerId="LiveId" clId="{A4FB7448-D23B-4FB9-AE7A-AF86BBDB58F8}" dt="2023-04-13T00:23:45.783" v="75"/>
          <ac:picMkLst>
            <pc:docMk/>
            <pc:sldMk cId="1866306526" sldId="257"/>
            <ac:picMk id="5" creationId="{669B90FE-F41B-7B3A-9A87-26B5B22397D0}"/>
          </ac:picMkLst>
        </pc:picChg>
        <pc:picChg chg="add mod ord">
          <ac:chgData name="ashok chittela" userId="eebcbd62a333eb98" providerId="LiveId" clId="{A4FB7448-D23B-4FB9-AE7A-AF86BBDB58F8}" dt="2023-04-15T13:10:00.763" v="1240" actId="1076"/>
          <ac:picMkLst>
            <pc:docMk/>
            <pc:sldMk cId="1866306526" sldId="257"/>
            <ac:picMk id="6" creationId="{26DCB3E1-4B5B-8299-6749-A936DC578B7B}"/>
          </ac:picMkLst>
        </pc:picChg>
        <pc:cxnChg chg="add del">
          <ac:chgData name="ashok chittela" userId="eebcbd62a333eb98" providerId="LiveId" clId="{A4FB7448-D23B-4FB9-AE7A-AF86BBDB58F8}" dt="2023-04-15T12:54:33.607" v="939" actId="26606"/>
          <ac:cxnSpMkLst>
            <pc:docMk/>
            <pc:sldMk cId="1866306526" sldId="257"/>
            <ac:cxnSpMk id="10" creationId="{EE504C98-6397-41C1-A8D8-2D9C4ED307E0}"/>
          </ac:cxnSpMkLst>
        </pc:cxnChg>
      </pc:sldChg>
      <pc:sldChg chg="modSp mod modAnim">
        <pc:chgData name="ashok chittela" userId="eebcbd62a333eb98" providerId="LiveId" clId="{A4FB7448-D23B-4FB9-AE7A-AF86BBDB58F8}" dt="2023-04-15T15:40:29.801" v="1422" actId="20577"/>
        <pc:sldMkLst>
          <pc:docMk/>
          <pc:sldMk cId="904773724" sldId="258"/>
        </pc:sldMkLst>
        <pc:spChg chg="mod">
          <ac:chgData name="ashok chittela" userId="eebcbd62a333eb98" providerId="LiveId" clId="{A4FB7448-D23B-4FB9-AE7A-AF86BBDB58F8}" dt="2023-04-15T15:40:29.801" v="1422" actId="20577"/>
          <ac:spMkLst>
            <pc:docMk/>
            <pc:sldMk cId="904773724" sldId="258"/>
            <ac:spMk id="3" creationId="{8017A50A-56D2-5F23-B963-CDF9572F33EE}"/>
          </ac:spMkLst>
        </pc:spChg>
      </pc:sldChg>
      <pc:sldChg chg="addSp modSp mod modAnim">
        <pc:chgData name="ashok chittela" userId="eebcbd62a333eb98" providerId="LiveId" clId="{A4FB7448-D23B-4FB9-AE7A-AF86BBDB58F8}" dt="2023-04-15T15:39:25.276" v="1417" actId="20577"/>
        <pc:sldMkLst>
          <pc:docMk/>
          <pc:sldMk cId="4084352047" sldId="259"/>
        </pc:sldMkLst>
        <pc:spChg chg="mod">
          <ac:chgData name="ashok chittela" userId="eebcbd62a333eb98" providerId="LiveId" clId="{A4FB7448-D23B-4FB9-AE7A-AF86BBDB58F8}" dt="2023-04-15T15:39:25.276" v="1417" actId="20577"/>
          <ac:spMkLst>
            <pc:docMk/>
            <pc:sldMk cId="4084352047" sldId="259"/>
            <ac:spMk id="3" creationId="{9379C3B6-80EC-69BC-1D64-F590247366A2}"/>
          </ac:spMkLst>
        </pc:spChg>
        <pc:spChg chg="add mod">
          <ac:chgData name="ashok chittela" userId="eebcbd62a333eb98" providerId="LiveId" clId="{A4FB7448-D23B-4FB9-AE7A-AF86BBDB58F8}" dt="2023-04-13T02:15:22.999" v="465" actId="14100"/>
          <ac:spMkLst>
            <pc:docMk/>
            <pc:sldMk cId="4084352047" sldId="259"/>
            <ac:spMk id="7" creationId="{A8B9096E-0AAD-CCEF-D7D2-B58CC99C98A6}"/>
          </ac:spMkLst>
        </pc:spChg>
        <pc:picChg chg="add mod">
          <ac:chgData name="ashok chittela" userId="eebcbd62a333eb98" providerId="LiveId" clId="{A4FB7448-D23B-4FB9-AE7A-AF86BBDB58F8}" dt="2023-04-13T02:12:23.202" v="394" actId="14100"/>
          <ac:picMkLst>
            <pc:docMk/>
            <pc:sldMk cId="4084352047" sldId="259"/>
            <ac:picMk id="4" creationId="{D0E8F0AC-5A64-B872-BE2C-BD1CD72607B1}"/>
          </ac:picMkLst>
        </pc:picChg>
        <pc:picChg chg="mod">
          <ac:chgData name="ashok chittela" userId="eebcbd62a333eb98" providerId="LiveId" clId="{A4FB7448-D23B-4FB9-AE7A-AF86BBDB58F8}" dt="2023-04-13T02:08:41.113" v="348" actId="1076"/>
          <ac:picMkLst>
            <pc:docMk/>
            <pc:sldMk cId="4084352047" sldId="259"/>
            <ac:picMk id="6" creationId="{662D7D9C-CB30-BDCF-C510-BFB16CC93079}"/>
          </ac:picMkLst>
        </pc:picChg>
      </pc:sldChg>
      <pc:sldChg chg="modSp mod modAnim">
        <pc:chgData name="ashok chittela" userId="eebcbd62a333eb98" providerId="LiveId" clId="{A4FB7448-D23B-4FB9-AE7A-AF86BBDB58F8}" dt="2023-04-15T15:38:24.642" v="1406" actId="27636"/>
        <pc:sldMkLst>
          <pc:docMk/>
          <pc:sldMk cId="2012054754" sldId="260"/>
        </pc:sldMkLst>
        <pc:spChg chg="mod">
          <ac:chgData name="ashok chittela" userId="eebcbd62a333eb98" providerId="LiveId" clId="{A4FB7448-D23B-4FB9-AE7A-AF86BBDB58F8}" dt="2023-04-15T15:38:24.642" v="1406" actId="27636"/>
          <ac:spMkLst>
            <pc:docMk/>
            <pc:sldMk cId="2012054754" sldId="260"/>
            <ac:spMk id="3" creationId="{9379C3B6-80EC-69BC-1D64-F590247366A2}"/>
          </ac:spMkLst>
        </pc:spChg>
        <pc:picChg chg="mod">
          <ac:chgData name="ashok chittela" userId="eebcbd62a333eb98" providerId="LiveId" clId="{A4FB7448-D23B-4FB9-AE7A-AF86BBDB58F8}" dt="2023-04-15T15:38:09.623" v="1400" actId="1076"/>
          <ac:picMkLst>
            <pc:docMk/>
            <pc:sldMk cId="2012054754" sldId="260"/>
            <ac:picMk id="4" creationId="{86561DB6-BB6B-FF07-FC7F-E33E7C403C89}"/>
          </ac:picMkLst>
        </pc:picChg>
      </pc:sldChg>
      <pc:sldChg chg="addSp delSp modSp mod modAnim">
        <pc:chgData name="ashok chittela" userId="eebcbd62a333eb98" providerId="LiveId" clId="{A4FB7448-D23B-4FB9-AE7A-AF86BBDB58F8}" dt="2023-04-15T15:41:06.734" v="1431" actId="20577"/>
        <pc:sldMkLst>
          <pc:docMk/>
          <pc:sldMk cId="2883573424" sldId="261"/>
        </pc:sldMkLst>
        <pc:spChg chg="add del mod">
          <ac:chgData name="ashok chittela" userId="eebcbd62a333eb98" providerId="LiveId" clId="{A4FB7448-D23B-4FB9-AE7A-AF86BBDB58F8}" dt="2023-04-15T14:49:56.788" v="1372" actId="478"/>
          <ac:spMkLst>
            <pc:docMk/>
            <pc:sldMk cId="2883573424" sldId="261"/>
            <ac:spMk id="3" creationId="{5FC625C5-1616-9A19-BF08-1C8DDFB9D445}"/>
          </ac:spMkLst>
        </pc:spChg>
        <pc:spChg chg="add mod">
          <ac:chgData name="ashok chittela" userId="eebcbd62a333eb98" providerId="LiveId" clId="{A4FB7448-D23B-4FB9-AE7A-AF86BBDB58F8}" dt="2023-04-13T02:30:26.494" v="874" actId="1076"/>
          <ac:spMkLst>
            <pc:docMk/>
            <pc:sldMk cId="2883573424" sldId="261"/>
            <ac:spMk id="6" creationId="{7E18E1F3-BFD7-BCB3-132E-188466943079}"/>
          </ac:spMkLst>
        </pc:spChg>
        <pc:spChg chg="add del mod">
          <ac:chgData name="ashok chittela" userId="eebcbd62a333eb98" providerId="LiveId" clId="{A4FB7448-D23B-4FB9-AE7A-AF86BBDB58F8}" dt="2023-04-15T15:41:06.734" v="1431" actId="20577"/>
          <ac:spMkLst>
            <pc:docMk/>
            <pc:sldMk cId="2883573424" sldId="261"/>
            <ac:spMk id="46" creationId="{9379C3B6-80EC-69BC-1D64-F590247366A2}"/>
          </ac:spMkLst>
        </pc:spChg>
        <pc:picChg chg="mod">
          <ac:chgData name="ashok chittela" userId="eebcbd62a333eb98" providerId="LiveId" clId="{A4FB7448-D23B-4FB9-AE7A-AF86BBDB58F8}" dt="2023-04-13T02:25:29.098" v="718" actId="1076"/>
          <ac:picMkLst>
            <pc:docMk/>
            <pc:sldMk cId="2883573424" sldId="261"/>
            <ac:picMk id="4" creationId="{256FE3E5-D50E-16E4-C2CB-032EDD33BBCD}"/>
          </ac:picMkLst>
        </pc:picChg>
        <pc:picChg chg="add del">
          <ac:chgData name="ashok chittela" userId="eebcbd62a333eb98" providerId="LiveId" clId="{A4FB7448-D23B-4FB9-AE7A-AF86BBDB58F8}" dt="2023-04-15T14:49:58.258" v="1373"/>
          <ac:picMkLst>
            <pc:docMk/>
            <pc:sldMk cId="2883573424" sldId="261"/>
            <ac:picMk id="1026" creationId="{54924E53-9B63-98FF-D58A-2BE703267393}"/>
          </ac:picMkLst>
        </pc:picChg>
      </pc:sldChg>
      <pc:sldChg chg="addSp delSp modSp new mod setBg setClrOvrMap">
        <pc:chgData name="ashok chittela" userId="eebcbd62a333eb98" providerId="LiveId" clId="{A4FB7448-D23B-4FB9-AE7A-AF86BBDB58F8}" dt="2023-04-15T14:47:06.763" v="1365" actId="207"/>
        <pc:sldMkLst>
          <pc:docMk/>
          <pc:sldMk cId="678434581" sldId="262"/>
        </pc:sldMkLst>
        <pc:spChg chg="del">
          <ac:chgData name="ashok chittela" userId="eebcbd62a333eb98" providerId="LiveId" clId="{A4FB7448-D23B-4FB9-AE7A-AF86BBDB58F8}" dt="2023-04-15T14:41:28.292" v="1324" actId="26606"/>
          <ac:spMkLst>
            <pc:docMk/>
            <pc:sldMk cId="678434581" sldId="262"/>
            <ac:spMk id="2" creationId="{5A60B00E-8F94-6AAB-61EC-45B16BC2AC5E}"/>
          </ac:spMkLst>
        </pc:spChg>
        <pc:spChg chg="del">
          <ac:chgData name="ashok chittela" userId="eebcbd62a333eb98" providerId="LiveId" clId="{A4FB7448-D23B-4FB9-AE7A-AF86BBDB58F8}" dt="2023-04-15T14:41:08.163" v="1321"/>
          <ac:spMkLst>
            <pc:docMk/>
            <pc:sldMk cId="678434581" sldId="262"/>
            <ac:spMk id="3" creationId="{CE8CC836-3171-6DE2-FD01-813BD4649C13}"/>
          </ac:spMkLst>
        </pc:spChg>
        <pc:spChg chg="add del mod">
          <ac:chgData name="ashok chittela" userId="eebcbd62a333eb98" providerId="LiveId" clId="{A4FB7448-D23B-4FB9-AE7A-AF86BBDB58F8}" dt="2023-04-15T14:41:25.260" v="1323"/>
          <ac:spMkLst>
            <pc:docMk/>
            <pc:sldMk cId="678434581" sldId="262"/>
            <ac:spMk id="6" creationId="{B15C2FFA-F1CF-0DFC-2078-60B463C706D9}"/>
          </ac:spMkLst>
        </pc:spChg>
        <pc:spChg chg="add mod ord">
          <ac:chgData name="ashok chittela" userId="eebcbd62a333eb98" providerId="LiveId" clId="{A4FB7448-D23B-4FB9-AE7A-AF86BBDB58F8}" dt="2023-04-15T14:47:06.763" v="1365" actId="207"/>
          <ac:spMkLst>
            <pc:docMk/>
            <pc:sldMk cId="678434581" sldId="262"/>
            <ac:spMk id="9" creationId="{A009BAC3-590D-5528-D1CC-613BF2FF3D62}"/>
          </ac:spMkLst>
        </pc:spChg>
        <pc:spChg chg="add del">
          <ac:chgData name="ashok chittela" userId="eebcbd62a333eb98" providerId="LiveId" clId="{A4FB7448-D23B-4FB9-AE7A-AF86BBDB58F8}" dt="2023-04-15T14:42:57.976" v="1340" actId="26606"/>
          <ac:spMkLst>
            <pc:docMk/>
            <pc:sldMk cId="678434581" sldId="262"/>
            <ac:spMk id="12" creationId="{42A4FC2C-047E-45A5-965D-8E1E3BF09BC6}"/>
          </ac:spMkLst>
        </pc:spChg>
        <pc:spChg chg="add del">
          <ac:chgData name="ashok chittela" userId="eebcbd62a333eb98" providerId="LiveId" clId="{A4FB7448-D23B-4FB9-AE7A-AF86BBDB58F8}" dt="2023-04-15T14:45:55.778" v="1357" actId="26606"/>
          <ac:spMkLst>
            <pc:docMk/>
            <pc:sldMk cId="678434581" sldId="262"/>
            <ac:spMk id="17" creationId="{9228552E-C8B1-4A80-8448-0787CE0FC704}"/>
          </ac:spMkLst>
        </pc:spChg>
        <pc:spChg chg="add">
          <ac:chgData name="ashok chittela" userId="eebcbd62a333eb98" providerId="LiveId" clId="{A4FB7448-D23B-4FB9-AE7A-AF86BBDB58F8}" dt="2023-04-15T14:45:55.778" v="1357" actId="26606"/>
          <ac:spMkLst>
            <pc:docMk/>
            <pc:sldMk cId="678434581" sldId="262"/>
            <ac:spMk id="19" creationId="{9228552E-C8B1-4A80-8448-0787CE0FC704}"/>
          </ac:spMkLst>
        </pc:spChg>
        <pc:spChg chg="add del">
          <ac:chgData name="ashok chittela" userId="eebcbd62a333eb98" providerId="LiveId" clId="{A4FB7448-D23B-4FB9-AE7A-AF86BBDB58F8}" dt="2023-04-15T14:45:08.745" v="1352" actId="26606"/>
          <ac:spMkLst>
            <pc:docMk/>
            <pc:sldMk cId="678434581" sldId="262"/>
            <ac:spMk id="22" creationId="{73C994B4-9721-4148-9EEC-6793CECDE8DD}"/>
          </ac:spMkLst>
        </pc:spChg>
        <pc:spChg chg="add del">
          <ac:chgData name="ashok chittela" userId="eebcbd62a333eb98" providerId="LiveId" clId="{A4FB7448-D23B-4FB9-AE7A-AF86BBDB58F8}" dt="2023-04-15T14:45:08.745" v="1352" actId="26606"/>
          <ac:spMkLst>
            <pc:docMk/>
            <pc:sldMk cId="678434581" sldId="262"/>
            <ac:spMk id="24" creationId="{F9D95E49-763A-4886-B038-82F734740554}"/>
          </ac:spMkLst>
        </pc:spChg>
        <pc:spChg chg="add del">
          <ac:chgData name="ashok chittela" userId="eebcbd62a333eb98" providerId="LiveId" clId="{A4FB7448-D23B-4FB9-AE7A-AF86BBDB58F8}" dt="2023-04-15T14:45:08.745" v="1352" actId="26606"/>
          <ac:spMkLst>
            <pc:docMk/>
            <pc:sldMk cId="678434581" sldId="262"/>
            <ac:spMk id="26" creationId="{E43DC68B-54DD-4053-BE4D-615259684357}"/>
          </ac:spMkLst>
        </pc:spChg>
        <pc:spChg chg="add del">
          <ac:chgData name="ashok chittela" userId="eebcbd62a333eb98" providerId="LiveId" clId="{A4FB7448-D23B-4FB9-AE7A-AF86BBDB58F8}" dt="2023-04-15T14:45:08.745" v="1352" actId="26606"/>
          <ac:spMkLst>
            <pc:docMk/>
            <pc:sldMk cId="678434581" sldId="262"/>
            <ac:spMk id="28" creationId="{36F31C88-3DEF-4EA8-AE3A-49441413FC54}"/>
          </ac:spMkLst>
        </pc:spChg>
        <pc:spChg chg="add del">
          <ac:chgData name="ashok chittela" userId="eebcbd62a333eb98" providerId="LiveId" clId="{A4FB7448-D23B-4FB9-AE7A-AF86BBDB58F8}" dt="2023-04-15T14:45:14.644" v="1354" actId="26606"/>
          <ac:spMkLst>
            <pc:docMk/>
            <pc:sldMk cId="678434581" sldId="262"/>
            <ac:spMk id="34" creationId="{2F687420-BEB4-45CD-8226-339BE553B8E6}"/>
          </ac:spMkLst>
        </pc:spChg>
        <pc:spChg chg="add del">
          <ac:chgData name="ashok chittela" userId="eebcbd62a333eb98" providerId="LiveId" clId="{A4FB7448-D23B-4FB9-AE7A-AF86BBDB58F8}" dt="2023-04-15T14:45:14.644" v="1354" actId="26606"/>
          <ac:spMkLst>
            <pc:docMk/>
            <pc:sldMk cId="678434581" sldId="262"/>
            <ac:spMk id="35" creationId="{169CC832-2974-4E8D-90ED-3E2941BA7336}"/>
          </ac:spMkLst>
        </pc:spChg>
        <pc:spChg chg="add del">
          <ac:chgData name="ashok chittela" userId="eebcbd62a333eb98" providerId="LiveId" clId="{A4FB7448-D23B-4FB9-AE7A-AF86BBDB58F8}" dt="2023-04-15T14:45:14.644" v="1354" actId="26606"/>
          <ac:spMkLst>
            <pc:docMk/>
            <pc:sldMk cId="678434581" sldId="262"/>
            <ac:spMk id="36" creationId="{55222F96-971A-4F90-B841-6BAB416C7AC1}"/>
          </ac:spMkLst>
        </pc:spChg>
        <pc:spChg chg="add del">
          <ac:chgData name="ashok chittela" userId="eebcbd62a333eb98" providerId="LiveId" clId="{A4FB7448-D23B-4FB9-AE7A-AF86BBDB58F8}" dt="2023-04-15T14:45:14.644" v="1354" actId="26606"/>
          <ac:spMkLst>
            <pc:docMk/>
            <pc:sldMk cId="678434581" sldId="262"/>
            <ac:spMk id="37" creationId="{08980754-6F4B-43C9-B9BE-127B6BED6586}"/>
          </ac:spMkLst>
        </pc:spChg>
        <pc:spChg chg="add del">
          <ac:chgData name="ashok chittela" userId="eebcbd62a333eb98" providerId="LiveId" clId="{A4FB7448-D23B-4FB9-AE7A-AF86BBDB58F8}" dt="2023-04-15T14:45:14.644" v="1354" actId="26606"/>
          <ac:spMkLst>
            <pc:docMk/>
            <pc:sldMk cId="678434581" sldId="262"/>
            <ac:spMk id="38" creationId="{2C1BBA94-3F40-40AA-8BB9-E69E25E537C1}"/>
          </ac:spMkLst>
        </pc:spChg>
        <pc:picChg chg="add del mod">
          <ac:chgData name="ashok chittela" userId="eebcbd62a333eb98" providerId="LiveId" clId="{A4FB7448-D23B-4FB9-AE7A-AF86BBDB58F8}" dt="2023-04-15T14:41:10.120" v="1322" actId="478"/>
          <ac:picMkLst>
            <pc:docMk/>
            <pc:sldMk cId="678434581" sldId="262"/>
            <ac:picMk id="4" creationId="{34C45078-A6FA-31E8-59BF-2F0DD7857EEE}"/>
          </ac:picMkLst>
        </pc:picChg>
        <pc:picChg chg="add del mod">
          <ac:chgData name="ashok chittela" userId="eebcbd62a333eb98" providerId="LiveId" clId="{A4FB7448-D23B-4FB9-AE7A-AF86BBDB58F8}" dt="2023-04-15T14:41:44.389" v="1326" actId="21"/>
          <ac:picMkLst>
            <pc:docMk/>
            <pc:sldMk cId="678434581" sldId="262"/>
            <ac:picMk id="7" creationId="{3183F573-690F-CE1D-FDB0-0C479FC1267F}"/>
          </ac:picMkLst>
        </pc:picChg>
        <pc:picChg chg="add del mod">
          <ac:chgData name="ashok chittela" userId="eebcbd62a333eb98" providerId="LiveId" clId="{A4FB7448-D23B-4FB9-AE7A-AF86BBDB58F8}" dt="2023-04-15T14:43:11.600" v="1341" actId="21"/>
          <ac:picMkLst>
            <pc:docMk/>
            <pc:sldMk cId="678434581" sldId="262"/>
            <ac:picMk id="10" creationId="{238F9E90-F8C5-F57A-765F-7628EDEAD05E}"/>
          </ac:picMkLst>
        </pc:picChg>
        <pc:picChg chg="add del">
          <ac:chgData name="ashok chittela" userId="eebcbd62a333eb98" providerId="LiveId" clId="{A4FB7448-D23B-4FB9-AE7A-AF86BBDB58F8}" dt="2023-04-15T14:44:04.867" v="1345" actId="478"/>
          <ac:picMkLst>
            <pc:docMk/>
            <pc:sldMk cId="678434581" sldId="262"/>
            <ac:picMk id="11" creationId="{7C53C627-D1E7-951D-46C4-2594CCC2BF63}"/>
          </ac:picMkLst>
        </pc:picChg>
        <pc:picChg chg="add del mod">
          <ac:chgData name="ashok chittela" userId="eebcbd62a333eb98" providerId="LiveId" clId="{A4FB7448-D23B-4FB9-AE7A-AF86BBDB58F8}" dt="2023-04-15T14:44:36.448" v="1349" actId="478"/>
          <ac:picMkLst>
            <pc:docMk/>
            <pc:sldMk cId="678434581" sldId="262"/>
            <ac:picMk id="13" creationId="{E8E8A3DF-DF0A-9211-26A8-BCC4B42B554F}"/>
          </ac:picMkLst>
        </pc:picChg>
        <pc:picChg chg="add del mod">
          <ac:chgData name="ashok chittela" userId="eebcbd62a333eb98" providerId="LiveId" clId="{A4FB7448-D23B-4FB9-AE7A-AF86BBDB58F8}" dt="2023-04-15T14:45:15.253" v="1355"/>
          <ac:picMkLst>
            <pc:docMk/>
            <pc:sldMk cId="678434581" sldId="262"/>
            <ac:picMk id="14" creationId="{502E892D-E52B-CC9D-E0F3-15E6140A4185}"/>
          </ac:picMkLst>
        </pc:picChg>
        <pc:picChg chg="add mod">
          <ac:chgData name="ashok chittela" userId="eebcbd62a333eb98" providerId="LiveId" clId="{A4FB7448-D23B-4FB9-AE7A-AF86BBDB58F8}" dt="2023-04-15T14:45:55.778" v="1357" actId="26606"/>
          <ac:picMkLst>
            <pc:docMk/>
            <pc:sldMk cId="678434581" sldId="262"/>
            <ac:picMk id="15" creationId="{D134C09F-8F67-EB92-BE03-65D71CC11AAA}"/>
          </ac:picMkLst>
        </pc:picChg>
        <pc:cxnChg chg="add del">
          <ac:chgData name="ashok chittela" userId="eebcbd62a333eb98" providerId="LiveId" clId="{A4FB7448-D23B-4FB9-AE7A-AF86BBDB58F8}" dt="2023-04-15T14:45:08.745" v="1352" actId="26606"/>
          <ac:cxnSpMkLst>
            <pc:docMk/>
            <pc:sldMk cId="678434581" sldId="262"/>
            <ac:cxnSpMk id="30" creationId="{F085D7B9-E066-4923-8CB7-294BF306296A}"/>
          </ac:cxnSpMkLst>
        </pc:cxnChg>
        <pc:cxnChg chg="add del">
          <ac:chgData name="ashok chittela" userId="eebcbd62a333eb98" providerId="LiveId" clId="{A4FB7448-D23B-4FB9-AE7A-AF86BBDB58F8}" dt="2023-04-15T14:45:08.745" v="1352" actId="26606"/>
          <ac:cxnSpMkLst>
            <pc:docMk/>
            <pc:sldMk cId="678434581" sldId="262"/>
            <ac:cxnSpMk id="32" creationId="{5EACA08E-D537-41C6-96A5-5900E05D3217}"/>
          </ac:cxnSpMkLst>
        </pc:cxnChg>
      </pc:sldChg>
      <pc:sldChg chg="addSp delSp modSp new del mod setBg">
        <pc:chgData name="ashok chittela" userId="eebcbd62a333eb98" providerId="LiveId" clId="{A4FB7448-D23B-4FB9-AE7A-AF86BBDB58F8}" dt="2023-04-15T14:41:00.631" v="1319" actId="2696"/>
        <pc:sldMkLst>
          <pc:docMk/>
          <pc:sldMk cId="3493237924" sldId="262"/>
        </pc:sldMkLst>
        <pc:spChg chg="del">
          <ac:chgData name="ashok chittela" userId="eebcbd62a333eb98" providerId="LiveId" clId="{A4FB7448-D23B-4FB9-AE7A-AF86BBDB58F8}" dt="2023-04-15T13:16:18.400" v="1289" actId="478"/>
          <ac:spMkLst>
            <pc:docMk/>
            <pc:sldMk cId="3493237924" sldId="262"/>
            <ac:spMk id="2" creationId="{629800D1-741F-B582-2E3B-97071C50AEB0}"/>
          </ac:spMkLst>
        </pc:spChg>
        <pc:spChg chg="mod ord">
          <ac:chgData name="ashok chittela" userId="eebcbd62a333eb98" providerId="LiveId" clId="{A4FB7448-D23B-4FB9-AE7A-AF86BBDB58F8}" dt="2023-04-15T14:40:55.249" v="1318" actId="26606"/>
          <ac:spMkLst>
            <pc:docMk/>
            <pc:sldMk cId="3493237924" sldId="262"/>
            <ac:spMk id="3" creationId="{DB51C376-8DFC-6E41-0D57-70C1958902D0}"/>
          </ac:spMkLst>
        </pc:spChg>
        <pc:spChg chg="add del">
          <ac:chgData name="ashok chittela" userId="eebcbd62a333eb98" providerId="LiveId" clId="{A4FB7448-D23B-4FB9-AE7A-AF86BBDB58F8}" dt="2023-04-15T14:40:55.249" v="1318" actId="26606"/>
          <ac:spMkLst>
            <pc:docMk/>
            <pc:sldMk cId="3493237924" sldId="262"/>
            <ac:spMk id="8" creationId="{081EA652-8C6A-4E69-BEB9-170809474553}"/>
          </ac:spMkLst>
        </pc:spChg>
        <pc:spChg chg="add del">
          <ac:chgData name="ashok chittela" userId="eebcbd62a333eb98" providerId="LiveId" clId="{A4FB7448-D23B-4FB9-AE7A-AF86BBDB58F8}" dt="2023-04-15T14:40:55.249" v="1318" actId="26606"/>
          <ac:spMkLst>
            <pc:docMk/>
            <pc:sldMk cId="3493237924" sldId="262"/>
            <ac:spMk id="10" creationId="{5298780A-33B9-4EA2-8F67-DE68AD62841B}"/>
          </ac:spMkLst>
        </pc:spChg>
        <pc:spChg chg="add del">
          <ac:chgData name="ashok chittela" userId="eebcbd62a333eb98" providerId="LiveId" clId="{A4FB7448-D23B-4FB9-AE7A-AF86BBDB58F8}" dt="2023-04-15T14:40:55.249" v="1318" actId="26606"/>
          <ac:spMkLst>
            <pc:docMk/>
            <pc:sldMk cId="3493237924" sldId="262"/>
            <ac:spMk id="12" creationId="{7F488E8B-4E1E-4402-8935-D4E6C02615C7}"/>
          </ac:spMkLst>
        </pc:spChg>
        <pc:spChg chg="add del">
          <ac:chgData name="ashok chittela" userId="eebcbd62a333eb98" providerId="LiveId" clId="{A4FB7448-D23B-4FB9-AE7A-AF86BBDB58F8}" dt="2023-04-15T14:38:15.166" v="1298" actId="26606"/>
          <ac:spMkLst>
            <pc:docMk/>
            <pc:sldMk cId="3493237924" sldId="262"/>
            <ac:spMk id="19" creationId="{1B15ED52-F352-441B-82BF-E0EA34836D08}"/>
          </ac:spMkLst>
        </pc:spChg>
        <pc:spChg chg="add del">
          <ac:chgData name="ashok chittela" userId="eebcbd62a333eb98" providerId="LiveId" clId="{A4FB7448-D23B-4FB9-AE7A-AF86BBDB58F8}" dt="2023-04-15T14:38:10.527" v="1292" actId="26606"/>
          <ac:spMkLst>
            <pc:docMk/>
            <pc:sldMk cId="3493237924" sldId="262"/>
            <ac:spMk id="20" creationId="{79BB35BC-D5C2-4C8B-A22A-A71E6191913B}"/>
          </ac:spMkLst>
        </pc:spChg>
        <pc:spChg chg="add del">
          <ac:chgData name="ashok chittela" userId="eebcbd62a333eb98" providerId="LiveId" clId="{A4FB7448-D23B-4FB9-AE7A-AF86BBDB58F8}" dt="2023-04-15T14:38:13.198" v="1296" actId="26606"/>
          <ac:spMkLst>
            <pc:docMk/>
            <pc:sldMk cId="3493237924" sldId="262"/>
            <ac:spMk id="21" creationId="{9D25F302-27C5-414F-97F8-6EA0A6C028BA}"/>
          </ac:spMkLst>
        </pc:spChg>
        <pc:spChg chg="add del">
          <ac:chgData name="ashok chittela" userId="eebcbd62a333eb98" providerId="LiveId" clId="{A4FB7448-D23B-4FB9-AE7A-AF86BBDB58F8}" dt="2023-04-15T14:38:11.629" v="1294" actId="26606"/>
          <ac:spMkLst>
            <pc:docMk/>
            <pc:sldMk cId="3493237924" sldId="262"/>
            <ac:spMk id="22" creationId="{907741FC-B544-4A6E-B831-6789D042333D}"/>
          </ac:spMkLst>
        </pc:spChg>
        <pc:spChg chg="add del">
          <ac:chgData name="ashok chittela" userId="eebcbd62a333eb98" providerId="LiveId" clId="{A4FB7448-D23B-4FB9-AE7A-AF86BBDB58F8}" dt="2023-04-15T14:38:11.629" v="1294" actId="26606"/>
          <ac:spMkLst>
            <pc:docMk/>
            <pc:sldMk cId="3493237924" sldId="262"/>
            <ac:spMk id="23" creationId="{3AFE8227-C443-417B-BA91-520EB1EF4559}"/>
          </ac:spMkLst>
        </pc:spChg>
        <pc:spChg chg="add del">
          <ac:chgData name="ashok chittela" userId="eebcbd62a333eb98" providerId="LiveId" clId="{A4FB7448-D23B-4FB9-AE7A-AF86BBDB58F8}" dt="2023-04-15T14:38:11.629" v="1294" actId="26606"/>
          <ac:spMkLst>
            <pc:docMk/>
            <pc:sldMk cId="3493237924" sldId="262"/>
            <ac:spMk id="24" creationId="{3F0BE7ED-7814-4273-B18A-F26CC0380380}"/>
          </ac:spMkLst>
        </pc:spChg>
        <pc:spChg chg="add del">
          <ac:chgData name="ashok chittela" userId="eebcbd62a333eb98" providerId="LiveId" clId="{A4FB7448-D23B-4FB9-AE7A-AF86BBDB58F8}" dt="2023-04-15T14:38:18.195" v="1300" actId="26606"/>
          <ac:spMkLst>
            <pc:docMk/>
            <pc:sldMk cId="3493237924" sldId="262"/>
            <ac:spMk id="26" creationId="{D5B0017B-2ECA-49AF-B397-DC140825DF8D}"/>
          </ac:spMkLst>
        </pc:spChg>
        <pc:spChg chg="add del">
          <ac:chgData name="ashok chittela" userId="eebcbd62a333eb98" providerId="LiveId" clId="{A4FB7448-D23B-4FB9-AE7A-AF86BBDB58F8}" dt="2023-04-15T14:38:13.198" v="1296" actId="26606"/>
          <ac:spMkLst>
            <pc:docMk/>
            <pc:sldMk cId="3493237924" sldId="262"/>
            <ac:spMk id="27" creationId="{830A36F8-48C2-4842-A87B-8CE8DF4E7FD2}"/>
          </ac:spMkLst>
        </pc:spChg>
        <pc:spChg chg="add del">
          <ac:chgData name="ashok chittela" userId="eebcbd62a333eb98" providerId="LiveId" clId="{A4FB7448-D23B-4FB9-AE7A-AF86BBDB58F8}" dt="2023-04-15T14:38:13.198" v="1296" actId="26606"/>
          <ac:spMkLst>
            <pc:docMk/>
            <pc:sldMk cId="3493237924" sldId="262"/>
            <ac:spMk id="28" creationId="{8F451A30-466B-4996-9BA5-CD6ABCC6D558}"/>
          </ac:spMkLst>
        </pc:spChg>
        <pc:spChg chg="add del">
          <ac:chgData name="ashok chittela" userId="eebcbd62a333eb98" providerId="LiveId" clId="{A4FB7448-D23B-4FB9-AE7A-AF86BBDB58F8}" dt="2023-04-15T14:38:15.166" v="1298" actId="26606"/>
          <ac:spMkLst>
            <pc:docMk/>
            <pc:sldMk cId="3493237924" sldId="262"/>
            <ac:spMk id="30" creationId="{3B2E3793-BFE6-45A2-9B7B-E18844431C99}"/>
          </ac:spMkLst>
        </pc:spChg>
        <pc:spChg chg="add del">
          <ac:chgData name="ashok chittela" userId="eebcbd62a333eb98" providerId="LiveId" clId="{A4FB7448-D23B-4FB9-AE7A-AF86BBDB58F8}" dt="2023-04-15T14:38:15.166" v="1298" actId="26606"/>
          <ac:spMkLst>
            <pc:docMk/>
            <pc:sldMk cId="3493237924" sldId="262"/>
            <ac:spMk id="31" creationId="{BC4C4868-CB8F-4AF9-9CDB-8108F2C19B67}"/>
          </ac:spMkLst>
        </pc:spChg>
        <pc:spChg chg="add del">
          <ac:chgData name="ashok chittela" userId="eebcbd62a333eb98" providerId="LiveId" clId="{A4FB7448-D23B-4FB9-AE7A-AF86BBDB58F8}" dt="2023-04-15T14:38:15.166" v="1298" actId="26606"/>
          <ac:spMkLst>
            <pc:docMk/>
            <pc:sldMk cId="3493237924" sldId="262"/>
            <ac:spMk id="32" creationId="{375E0459-6403-40CD-989D-56A4407CA12E}"/>
          </ac:spMkLst>
        </pc:spChg>
        <pc:spChg chg="add del">
          <ac:chgData name="ashok chittela" userId="eebcbd62a333eb98" providerId="LiveId" clId="{A4FB7448-D23B-4FB9-AE7A-AF86BBDB58F8}" dt="2023-04-15T14:38:15.166" v="1298" actId="26606"/>
          <ac:spMkLst>
            <pc:docMk/>
            <pc:sldMk cId="3493237924" sldId="262"/>
            <ac:spMk id="33" creationId="{53E5B1A8-3AC9-4BD1-9BBC-78CA94F2D1BA}"/>
          </ac:spMkLst>
        </pc:spChg>
        <pc:spChg chg="add del">
          <ac:chgData name="ashok chittela" userId="eebcbd62a333eb98" providerId="LiveId" clId="{A4FB7448-D23B-4FB9-AE7A-AF86BBDB58F8}" dt="2023-04-15T14:38:18.195" v="1300" actId="26606"/>
          <ac:spMkLst>
            <pc:docMk/>
            <pc:sldMk cId="3493237924" sldId="262"/>
            <ac:spMk id="35" creationId="{B6CDA21F-E7AF-4C75-8395-33F58D5B0E45}"/>
          </ac:spMkLst>
        </pc:spChg>
        <pc:spChg chg="add del">
          <ac:chgData name="ashok chittela" userId="eebcbd62a333eb98" providerId="LiveId" clId="{A4FB7448-D23B-4FB9-AE7A-AF86BBDB58F8}" dt="2023-04-15T14:40:55.249" v="1318" actId="26606"/>
          <ac:spMkLst>
            <pc:docMk/>
            <pc:sldMk cId="3493237924" sldId="262"/>
            <ac:spMk id="42" creationId="{A5F185B5-6FB4-45DC-9AE7-F7A26BD7E782}"/>
          </ac:spMkLst>
        </pc:spChg>
        <pc:spChg chg="add del">
          <ac:chgData name="ashok chittela" userId="eebcbd62a333eb98" providerId="LiveId" clId="{A4FB7448-D23B-4FB9-AE7A-AF86BBDB58F8}" dt="2023-04-15T14:40:55.249" v="1318" actId="26606"/>
          <ac:spMkLst>
            <pc:docMk/>
            <pc:sldMk cId="3493237924" sldId="262"/>
            <ac:spMk id="43" creationId="{EA5B116B-4263-41E0-B09F-AAFE919C0971}"/>
          </ac:spMkLst>
        </pc:spChg>
        <pc:spChg chg="add del">
          <ac:chgData name="ashok chittela" userId="eebcbd62a333eb98" providerId="LiveId" clId="{A4FB7448-D23B-4FB9-AE7A-AF86BBDB58F8}" dt="2023-04-15T14:40:42.637" v="1305" actId="26606"/>
          <ac:spMkLst>
            <pc:docMk/>
            <pc:sldMk cId="3493237924" sldId="262"/>
            <ac:spMk id="50" creationId="{F13C74B1-5B17-4795-BED0-7140497B445A}"/>
          </ac:spMkLst>
        </pc:spChg>
        <pc:spChg chg="add del">
          <ac:chgData name="ashok chittela" userId="eebcbd62a333eb98" providerId="LiveId" clId="{A4FB7448-D23B-4FB9-AE7A-AF86BBDB58F8}" dt="2023-04-15T14:40:42.637" v="1305" actId="26606"/>
          <ac:spMkLst>
            <pc:docMk/>
            <pc:sldMk cId="3493237924" sldId="262"/>
            <ac:spMk id="52" creationId="{D4974D33-8DC5-464E-8C6D-BE58F0669C17}"/>
          </ac:spMkLst>
        </pc:spChg>
        <pc:spChg chg="add del">
          <ac:chgData name="ashok chittela" userId="eebcbd62a333eb98" providerId="LiveId" clId="{A4FB7448-D23B-4FB9-AE7A-AF86BBDB58F8}" dt="2023-04-15T14:40:44.405" v="1307" actId="26606"/>
          <ac:spMkLst>
            <pc:docMk/>
            <pc:sldMk cId="3493237924" sldId="262"/>
            <ac:spMk id="54" creationId="{086A5A31-B10A-4793-84D4-D785959AE5B8}"/>
          </ac:spMkLst>
        </pc:spChg>
        <pc:spChg chg="add del">
          <ac:chgData name="ashok chittela" userId="eebcbd62a333eb98" providerId="LiveId" clId="{A4FB7448-D23B-4FB9-AE7A-AF86BBDB58F8}" dt="2023-04-15T14:40:44.405" v="1307" actId="26606"/>
          <ac:spMkLst>
            <pc:docMk/>
            <pc:sldMk cId="3493237924" sldId="262"/>
            <ac:spMk id="55" creationId="{9D25F302-27C5-414F-97F8-6EA0A6C028BA}"/>
          </ac:spMkLst>
        </pc:spChg>
        <pc:spChg chg="add del">
          <ac:chgData name="ashok chittela" userId="eebcbd62a333eb98" providerId="LiveId" clId="{A4FB7448-D23B-4FB9-AE7A-AF86BBDB58F8}" dt="2023-04-15T14:40:44.405" v="1307" actId="26606"/>
          <ac:spMkLst>
            <pc:docMk/>
            <pc:sldMk cId="3493237924" sldId="262"/>
            <ac:spMk id="56" creationId="{830A36F8-48C2-4842-A87B-8CE8DF4E7FD2}"/>
          </ac:spMkLst>
        </pc:spChg>
        <pc:spChg chg="add del">
          <ac:chgData name="ashok chittela" userId="eebcbd62a333eb98" providerId="LiveId" clId="{A4FB7448-D23B-4FB9-AE7A-AF86BBDB58F8}" dt="2023-04-15T14:40:45.456" v="1309" actId="26606"/>
          <ac:spMkLst>
            <pc:docMk/>
            <pc:sldMk cId="3493237924" sldId="262"/>
            <ac:spMk id="58" creationId="{60E9A6ED-B880-44EA-8D60-C9D3C82CCBD2}"/>
          </ac:spMkLst>
        </pc:spChg>
        <pc:spChg chg="add del">
          <ac:chgData name="ashok chittela" userId="eebcbd62a333eb98" providerId="LiveId" clId="{A4FB7448-D23B-4FB9-AE7A-AF86BBDB58F8}" dt="2023-04-15T14:40:46.728" v="1311" actId="26606"/>
          <ac:spMkLst>
            <pc:docMk/>
            <pc:sldMk cId="3493237924" sldId="262"/>
            <ac:spMk id="60" creationId="{19C9EAEA-39D0-4B0E-A0EB-51E7B26740B1}"/>
          </ac:spMkLst>
        </pc:spChg>
        <pc:spChg chg="add del">
          <ac:chgData name="ashok chittela" userId="eebcbd62a333eb98" providerId="LiveId" clId="{A4FB7448-D23B-4FB9-AE7A-AF86BBDB58F8}" dt="2023-04-15T14:40:46.728" v="1311" actId="26606"/>
          <ac:spMkLst>
            <pc:docMk/>
            <pc:sldMk cId="3493237924" sldId="262"/>
            <ac:spMk id="61" creationId="{201CC55D-ED54-4C5C-95E6-10947BD1103B}"/>
          </ac:spMkLst>
        </pc:spChg>
        <pc:spChg chg="add del">
          <ac:chgData name="ashok chittela" userId="eebcbd62a333eb98" providerId="LiveId" clId="{A4FB7448-D23B-4FB9-AE7A-AF86BBDB58F8}" dt="2023-04-15T14:40:46.728" v="1311" actId="26606"/>
          <ac:spMkLst>
            <pc:docMk/>
            <pc:sldMk cId="3493237924" sldId="262"/>
            <ac:spMk id="64" creationId="{3873B707-463F-40B0-8227-E8CC6C67EB25}"/>
          </ac:spMkLst>
        </pc:spChg>
        <pc:spChg chg="add del">
          <ac:chgData name="ashok chittela" userId="eebcbd62a333eb98" providerId="LiveId" clId="{A4FB7448-D23B-4FB9-AE7A-AF86BBDB58F8}" dt="2023-04-15T14:40:46.728" v="1311" actId="26606"/>
          <ac:spMkLst>
            <pc:docMk/>
            <pc:sldMk cId="3493237924" sldId="262"/>
            <ac:spMk id="65" creationId="{C13237C8-E62C-4F0D-A318-BD6FB6C2D138}"/>
          </ac:spMkLst>
        </pc:spChg>
        <pc:spChg chg="add del">
          <ac:chgData name="ashok chittela" userId="eebcbd62a333eb98" providerId="LiveId" clId="{A4FB7448-D23B-4FB9-AE7A-AF86BBDB58F8}" dt="2023-04-15T14:40:49.320" v="1313" actId="26606"/>
          <ac:spMkLst>
            <pc:docMk/>
            <pc:sldMk cId="3493237924" sldId="262"/>
            <ac:spMk id="67" creationId="{5C8908E2-EE49-44D2-9428-A28D2312A8D5}"/>
          </ac:spMkLst>
        </pc:spChg>
        <pc:spChg chg="add del">
          <ac:chgData name="ashok chittela" userId="eebcbd62a333eb98" providerId="LiveId" clId="{A4FB7448-D23B-4FB9-AE7A-AF86BBDB58F8}" dt="2023-04-15T14:40:49.320" v="1313" actId="26606"/>
          <ac:spMkLst>
            <pc:docMk/>
            <pc:sldMk cId="3493237924" sldId="262"/>
            <ac:spMk id="71" creationId="{02114E49-C077-4083-B5C1-6A6E70F4D91F}"/>
          </ac:spMkLst>
        </pc:spChg>
        <pc:spChg chg="add del">
          <ac:chgData name="ashok chittela" userId="eebcbd62a333eb98" providerId="LiveId" clId="{A4FB7448-D23B-4FB9-AE7A-AF86BBDB58F8}" dt="2023-04-15T14:40:49.320" v="1313" actId="26606"/>
          <ac:spMkLst>
            <pc:docMk/>
            <pc:sldMk cId="3493237924" sldId="262"/>
            <ac:spMk id="72" creationId="{ED888B23-07FA-482A-96DF-47E31AF1A603}"/>
          </ac:spMkLst>
        </pc:spChg>
        <pc:spChg chg="add del">
          <ac:chgData name="ashok chittela" userId="eebcbd62a333eb98" providerId="LiveId" clId="{A4FB7448-D23B-4FB9-AE7A-AF86BBDB58F8}" dt="2023-04-15T14:40:52.297" v="1315" actId="26606"/>
          <ac:spMkLst>
            <pc:docMk/>
            <pc:sldMk cId="3493237924" sldId="262"/>
            <ac:spMk id="74" creationId="{04812C46-200A-4DEB-A05E-3ED6C68C2387}"/>
          </ac:spMkLst>
        </pc:spChg>
        <pc:spChg chg="add del">
          <ac:chgData name="ashok chittela" userId="eebcbd62a333eb98" providerId="LiveId" clId="{A4FB7448-D23B-4FB9-AE7A-AF86BBDB58F8}" dt="2023-04-15T14:40:52.297" v="1315" actId="26606"/>
          <ac:spMkLst>
            <pc:docMk/>
            <pc:sldMk cId="3493237924" sldId="262"/>
            <ac:spMk id="75" creationId="{D1EA859B-E555-4109-94F3-6700E046E008}"/>
          </ac:spMkLst>
        </pc:spChg>
        <pc:grpChg chg="add del">
          <ac:chgData name="ashok chittela" userId="eebcbd62a333eb98" providerId="LiveId" clId="{A4FB7448-D23B-4FB9-AE7A-AF86BBDB58F8}" dt="2023-04-15T14:38:18.195" v="1300" actId="26606"/>
          <ac:grpSpMkLst>
            <pc:docMk/>
            <pc:sldMk cId="3493237924" sldId="262"/>
            <ac:grpSpMk id="36" creationId="{AE1C45F0-260A-458C-96ED-C1F6D2151219}"/>
          </ac:grpSpMkLst>
        </pc:grpChg>
        <pc:grpChg chg="add del">
          <ac:chgData name="ashok chittela" userId="eebcbd62a333eb98" providerId="LiveId" clId="{A4FB7448-D23B-4FB9-AE7A-AF86BBDB58F8}" dt="2023-04-15T14:40:46.728" v="1311" actId="26606"/>
          <ac:grpSpMkLst>
            <pc:docMk/>
            <pc:sldMk cId="3493237924" sldId="262"/>
            <ac:grpSpMk id="62" creationId="{1DE889C7-FAD6-4397-98E2-05D503484459}"/>
          </ac:grpSpMkLst>
        </pc:grpChg>
        <pc:grpChg chg="add del">
          <ac:chgData name="ashok chittela" userId="eebcbd62a333eb98" providerId="LiveId" clId="{A4FB7448-D23B-4FB9-AE7A-AF86BBDB58F8}" dt="2023-04-15T14:40:49.320" v="1313" actId="26606"/>
          <ac:grpSpMkLst>
            <pc:docMk/>
            <pc:sldMk cId="3493237924" sldId="262"/>
            <ac:grpSpMk id="68" creationId="{D8C3AFD7-4CCE-484E-84C6-80FB3E3E2093}"/>
          </ac:grpSpMkLst>
        </pc:grpChg>
        <pc:picChg chg="add del mod">
          <ac:chgData name="ashok chittela" userId="eebcbd62a333eb98" providerId="LiveId" clId="{A4FB7448-D23B-4FB9-AE7A-AF86BBDB58F8}" dt="2023-04-15T14:40:53.128" v="1316"/>
          <ac:picMkLst>
            <pc:docMk/>
            <pc:sldMk cId="3493237924" sldId="262"/>
            <ac:picMk id="4" creationId="{23E5447B-AE61-C4B7-F572-2703338BCACC}"/>
          </ac:picMkLst>
        </pc:picChg>
        <pc:picChg chg="add del">
          <ac:chgData name="ashok chittela" userId="eebcbd62a333eb98" providerId="LiveId" clId="{A4FB7448-D23B-4FB9-AE7A-AF86BBDB58F8}" dt="2023-04-15T14:38:10.527" v="1292" actId="26606"/>
          <ac:picMkLst>
            <pc:docMk/>
            <pc:sldMk cId="3493237924" sldId="262"/>
            <ac:picMk id="16" creationId="{DCEACAD0-B402-63F8-41E9-ED0969452FBB}"/>
          </ac:picMkLst>
        </pc:picChg>
        <pc:picChg chg="add del">
          <ac:chgData name="ashok chittela" userId="eebcbd62a333eb98" providerId="LiveId" clId="{A4FB7448-D23B-4FB9-AE7A-AF86BBDB58F8}" dt="2023-04-15T14:38:13.198" v="1296" actId="26606"/>
          <ac:picMkLst>
            <pc:docMk/>
            <pc:sldMk cId="3493237924" sldId="262"/>
            <ac:picMk id="18" creationId="{6618AEDC-52F5-3383-71C6-D8D9B4919335}"/>
          </ac:picMkLst>
        </pc:picChg>
        <pc:picChg chg="add del">
          <ac:chgData name="ashok chittela" userId="eebcbd62a333eb98" providerId="LiveId" clId="{A4FB7448-D23B-4FB9-AE7A-AF86BBDB58F8}" dt="2023-04-15T14:38:11.629" v="1294" actId="26606"/>
          <ac:picMkLst>
            <pc:docMk/>
            <pc:sldMk cId="3493237924" sldId="262"/>
            <ac:picMk id="25" creationId="{13C04A6E-0AEB-C884-4357-B0F91995CADF}"/>
          </ac:picMkLst>
        </pc:picChg>
        <pc:cxnChg chg="add del">
          <ac:chgData name="ashok chittela" userId="eebcbd62a333eb98" providerId="LiveId" clId="{A4FB7448-D23B-4FB9-AE7A-AF86BBDB58F8}" dt="2023-04-15T14:40:55.249" v="1318" actId="26606"/>
          <ac:cxnSpMkLst>
            <pc:docMk/>
            <pc:sldMk cId="3493237924" sldId="262"/>
            <ac:cxnSpMk id="14" creationId="{23AAC9B5-8015-485C-ACF9-A750390E9A56}"/>
          </ac:cxnSpMkLst>
        </pc:cxnChg>
        <pc:cxnChg chg="add del">
          <ac:chgData name="ashok chittela" userId="eebcbd62a333eb98" providerId="LiveId" clId="{A4FB7448-D23B-4FB9-AE7A-AF86BBDB58F8}" dt="2023-04-15T14:38:18.195" v="1300" actId="26606"/>
          <ac:cxnSpMkLst>
            <pc:docMk/>
            <pc:sldMk cId="3493237924" sldId="262"/>
            <ac:cxnSpMk id="40" creationId="{6CF1BAF6-AD41-4082-B212-8A1F9A2E8779}"/>
          </ac:cxnSpMkLst>
        </pc:cxnChg>
        <pc:cxnChg chg="add del">
          <ac:chgData name="ashok chittela" userId="eebcbd62a333eb98" providerId="LiveId" clId="{A4FB7448-D23B-4FB9-AE7A-AF86BBDB58F8}" dt="2023-04-15T14:40:55.249" v="1318" actId="26606"/>
          <ac:cxnSpMkLst>
            <pc:docMk/>
            <pc:sldMk cId="3493237924" sldId="262"/>
            <ac:cxnSpMk id="44" creationId="{B5F2DA1D-C1F2-44D4-8BB3-F29B9DD0B2F9}"/>
          </ac:cxnSpMkLst>
        </pc:cxnChg>
        <pc:cxnChg chg="add del">
          <ac:chgData name="ashok chittela" userId="eebcbd62a333eb98" providerId="LiveId" clId="{A4FB7448-D23B-4FB9-AE7A-AF86BBDB58F8}" dt="2023-04-15T14:40:55.249" v="1318" actId="26606"/>
          <ac:cxnSpMkLst>
            <pc:docMk/>
            <pc:sldMk cId="3493237924" sldId="262"/>
            <ac:cxnSpMk id="45" creationId="{A6C6FECB-D48F-4DB7-A7B4-3A9E377B13CB}"/>
          </ac:cxnSpMkLst>
        </pc:cxn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19896-EE1E-AAB8-49A2-5000E4ED6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28E41-5258-0097-B837-B7779245A2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651D3-D1E5-882B-7D8D-B1757F0F6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FF031-C17F-1D35-CD09-80668D21C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929EA-98D9-2881-6275-76CC6BDB9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671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6ADAA-D58D-22D4-9B10-82E503A60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ED249D-3684-DDA2-9314-D5E9929C0B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88966-E4A7-17F9-0627-69352AF8B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61DA5-53A3-C872-4200-D183198F7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41481-7111-0182-D6A1-890A0A15B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513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A2EE28-C459-40F3-995F-78433B6AA2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694376-5AB0-9660-AE68-F997E3EA0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C2227-2D60-588B-7AC9-EFFB5BC8E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BC97A-A42B-13D0-36AA-A4BF35CF9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A1BE9-F792-0691-0434-3AE367D8F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043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CA123-F475-65C2-191E-4FE3B83BE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519CC-3010-00FE-3931-BA6223742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0F117-CA60-27C1-BBF8-3F6D1B3B8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BF689-BAE6-83B3-97D2-A24A630D8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839E6-67A9-F3D8-FF46-3D414C45D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44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80B85-E911-5441-4278-EE885EF7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36145-4806-E4D6-F132-486E82972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94B1D-50DB-2BB2-17B9-99DA748CC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2F739-CFD1-ECB2-CC05-FAE71EC7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F977F-7AEC-2088-6B1A-4DBDD5BF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925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FAA80-4B42-3F54-81C1-2EF510F4F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0F833-D6C3-DE87-7FFA-F049C6E8C7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B472E7-D1EF-C77F-16EF-067A23DC8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68F30-8EA0-FD3E-058B-0578FA936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7129D4-B0C6-79C3-2766-EA73BB27C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46443-5DEC-1AFB-E735-E4D8B1151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41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D9C59-BDC1-5A31-7449-5C3E31235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3D11F6-6692-C0DF-8199-E636E71CC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A34EB3-8DB3-B1AE-D399-C1A2CF3AF0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E2E84-56D6-85B0-4080-3337192861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A264A8-F633-AD23-4C65-20CF78F8A5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B33F81-E5C5-43D4-F9DE-999861A54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86E766-43C2-43F6-CB87-882002AF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1BC1DE-E798-5786-07BF-B62A5C901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800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C8D39-97CC-2071-2FE7-55FA1EFC9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9922F9-9103-7615-52AF-24CBFDD03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E1AEC7-D4BE-AAC2-55F5-4F75FEB54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54683A-71F5-A79C-3B99-52446F01F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425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966817-16D9-870C-6C15-9C48AE12C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77B90C-D6B1-8A00-F31D-67E75608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70F8A4-DD54-2968-37B7-1AB775FC8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153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54B0D-CF37-CC40-4379-F48AD29B9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5A050-B031-415D-968C-FF093D9CA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A86AE3-04F5-9C82-2BEE-F52F68AE53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487052-47BD-D014-6EEE-3D376F891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A08CA-41B3-4215-1F9B-13A49330C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E67CD-CADB-7A82-E9C3-AB140F400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79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272DF-EFF1-C0DB-4A17-51CAB9DFA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5394D0-6BAD-D49E-47A8-AB9032ED6B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CA481-CB0F-1620-F475-C15D9B55A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1B2D02-687D-7FB2-D650-69B6AEC1D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D604BE-9FBE-5A94-8A18-C50CB79EC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1461A-F40A-F6C1-183E-A4835B7C7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27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2F7635-0867-B956-E4B3-E59BFD159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2DC6F0-E309-56DB-C780-BB6124D5E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E92F7-6C75-5032-D131-73216B5073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28FCE-4A83-4E00-A28D-11B2E67F3FF7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DE54B-505F-F10F-61A2-ED222E248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56D19-DD4F-3E56-17C8-1EE94A52C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DB8BC-3350-47FD-B733-4404C4F8A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550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A3A99-68FD-3BFA-6E55-ABA5FC54D6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049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B8AFAC-7C7F-4246-5CFC-BC7D7C068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08364"/>
            <a:ext cx="9144000" cy="29145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SRILANKA’S ECONOMIC CRISIS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96D689-B013-D8EE-99D4-D341660AAD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88582" y="6345382"/>
            <a:ext cx="2951018" cy="287482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Source : jkpi.org</a:t>
            </a:r>
          </a:p>
        </p:txBody>
      </p:sp>
    </p:spTree>
    <p:extLst>
      <p:ext uri="{BB962C8B-B14F-4D97-AF65-F5344CB8AC3E}">
        <p14:creationId xmlns:p14="http://schemas.microsoft.com/office/powerpoint/2010/main" val="1145066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9F6433-79CE-99ED-6F2B-961744564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9925"/>
            <a:ext cx="4508946" cy="1325563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</a:rPr>
              <a:t>HISTORY 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A5F19-CC44-4681-FC76-6857721BF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526" y="2110681"/>
            <a:ext cx="11830267" cy="463212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Sri Lanka’s GDP growth rate </a:t>
            </a:r>
            <a:r>
              <a:rPr lang="en-US" sz="2000" i="0" dirty="0">
                <a:solidFill>
                  <a:schemeClr val="bg1"/>
                </a:solidFill>
                <a:effectLst/>
              </a:rPr>
              <a:t>(2010-2020)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                                                                    Source: tyouk.tumblr.com</a:t>
            </a:r>
            <a:endParaRPr lang="en-US" sz="2000" b="1" i="0" dirty="0">
              <a:solidFill>
                <a:schemeClr val="bg1"/>
              </a:solidFill>
              <a:effectLst/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Source: </a:t>
            </a:r>
            <a:r>
              <a:rPr lang="en-US" sz="2000" b="0" i="1" dirty="0">
                <a:solidFill>
                  <a:schemeClr val="bg1"/>
                </a:solidFill>
                <a:effectLst/>
              </a:rPr>
              <a:t>World Bank,2022 Projection by central bank of </a:t>
            </a:r>
            <a:r>
              <a:rPr lang="en-US" sz="2000" b="0" i="1" dirty="0" err="1">
                <a:solidFill>
                  <a:schemeClr val="bg1"/>
                </a:solidFill>
                <a:effectLst/>
              </a:rPr>
              <a:t>srilanka</a:t>
            </a:r>
            <a:endParaRPr lang="en-US" sz="2900" b="1" i="0" dirty="0">
              <a:solidFill>
                <a:schemeClr val="bg1"/>
              </a:solidFill>
              <a:effectLst/>
            </a:endParaRPr>
          </a:p>
          <a:p>
            <a:pPr marL="0" indent="0">
              <a:buNone/>
            </a:pPr>
            <a:endParaRPr lang="en-US" sz="8000" b="1" i="0" dirty="0">
              <a:solidFill>
                <a:schemeClr val="bg1"/>
              </a:solidFill>
              <a:effectLst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DCB3E1-4B5B-8299-6749-A936DC578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189" y="2432295"/>
            <a:ext cx="7424488" cy="40842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48BE82-8338-8050-8A6E-A36641829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3756" y="2151907"/>
            <a:ext cx="6858000" cy="464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30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34358F-12F2-728B-F25C-36343D8C6A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2134" r="12977" b="1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8BFE0F-2683-4B34-000E-9B5C84109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STRENGTHS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7A50A-56D2-5F23-B963-CDF9572F3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Islandic nation with a vast coastline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Diversified agricultural production (tea, coconuts, rubber)</a:t>
            </a:r>
          </a:p>
          <a:p>
            <a:r>
              <a:rPr lang="en-US" sz="2000" dirty="0">
                <a:solidFill>
                  <a:srgbClr val="FFFFFF"/>
                </a:solidFill>
              </a:rPr>
              <a:t>high literacy rate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Strong cultural heritage and attractions for tourism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marL="0" indent="0" algn="r">
              <a:buNone/>
            </a:pPr>
            <a:r>
              <a:rPr lang="en-US" sz="2000" dirty="0">
                <a:solidFill>
                  <a:srgbClr val="FFFFFF"/>
                </a:solidFill>
              </a:rPr>
              <a:t>Source: srilankafoundation.org</a:t>
            </a:r>
          </a:p>
        </p:txBody>
      </p:sp>
    </p:spTree>
    <p:extLst>
      <p:ext uri="{BB962C8B-B14F-4D97-AF65-F5344CB8AC3E}">
        <p14:creationId xmlns:p14="http://schemas.microsoft.com/office/powerpoint/2010/main" val="904773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EC34B9-88E4-CB99-B486-FF35C40B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WEAKNESS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9C3B6-80EC-69BC-1D64-F59024736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High debt burden and debt servicing costs</a:t>
            </a:r>
          </a:p>
          <a:p>
            <a:r>
              <a:rPr lang="en-US" sz="2000" dirty="0">
                <a:solidFill>
                  <a:schemeClr val="bg1"/>
                </a:solidFill>
              </a:rPr>
              <a:t>Ethnic tensions</a:t>
            </a:r>
          </a:p>
          <a:p>
            <a:r>
              <a:rPr lang="en-US" sz="2000" dirty="0">
                <a:solidFill>
                  <a:schemeClr val="bg1"/>
                </a:solidFill>
              </a:rPr>
              <a:t>short-term external financing </a:t>
            </a:r>
          </a:p>
          <a:p>
            <a:r>
              <a:rPr lang="en-US" sz="2000" dirty="0">
                <a:solidFill>
                  <a:schemeClr val="bg1"/>
                </a:solidFill>
              </a:rPr>
              <a:t>Dependence on imports</a:t>
            </a:r>
          </a:p>
          <a:p>
            <a:r>
              <a:rPr lang="en-US" sz="2000" dirty="0">
                <a:solidFill>
                  <a:schemeClr val="bg1"/>
                </a:solidFill>
              </a:rPr>
              <a:t>Political instability and corruption 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662D7D9C-CB30-BDCF-C510-BFB16CC93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40401"/>
            <a:ext cx="5666547" cy="45615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0E8F0AC-5A64-B872-BE2C-BD1CD7260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2181" y="5901970"/>
            <a:ext cx="3421625" cy="6758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B9096E-0AAD-CCEF-D7D2-B58CC99C98A6}"/>
              </a:ext>
            </a:extLst>
          </p:cNvPr>
          <p:cNvSpPr txBox="1"/>
          <p:nvPr/>
        </p:nvSpPr>
        <p:spPr>
          <a:xfrm>
            <a:off x="7728155" y="6055209"/>
            <a:ext cx="52983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Source: sites.udel.edu</a:t>
            </a:r>
          </a:p>
        </p:txBody>
      </p:sp>
    </p:spTree>
    <p:extLst>
      <p:ext uri="{BB962C8B-B14F-4D97-AF65-F5344CB8AC3E}">
        <p14:creationId xmlns:p14="http://schemas.microsoft.com/office/powerpoint/2010/main" val="4084352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561DB6-BB6B-FF07-FC7F-E33E7C403C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730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EC34B9-88E4-CB99-B486-FF35C40B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 dirty="0"/>
              <a:t>OPPORTUNITIES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9C3B6-80EC-69BC-1D64-F59024736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3134175"/>
          </a:xfrm>
        </p:spPr>
        <p:txBody>
          <a:bodyPr>
            <a:normAutofit fontScale="55000" lnSpcReduction="20000"/>
          </a:bodyPr>
          <a:lstStyle/>
          <a:p>
            <a:r>
              <a:rPr lang="en-US" sz="4400" dirty="0"/>
              <a:t>Diversification of the economy into new industries such as renewable energy </a:t>
            </a:r>
          </a:p>
          <a:p>
            <a:r>
              <a:rPr lang="en-US" sz="4400" dirty="0"/>
              <a:t>Investment in infrastructure development</a:t>
            </a:r>
          </a:p>
          <a:p>
            <a:pPr lvl="0"/>
            <a:r>
              <a:rPr lang="en-US" sz="4400" dirty="0"/>
              <a:t>Development of regional trade</a:t>
            </a:r>
          </a:p>
          <a:p>
            <a:endParaRPr lang="en-US" sz="44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0" indent="0" algn="r">
              <a:buNone/>
            </a:pPr>
            <a:r>
              <a:rPr lang="en-US" sz="2000" dirty="0"/>
              <a:t>                                                                                                                                                             </a:t>
            </a:r>
          </a:p>
          <a:p>
            <a:pPr marL="0" indent="0" algn="r">
              <a:buNone/>
            </a:pPr>
            <a:r>
              <a:rPr lang="en-US" sz="4500" dirty="0"/>
              <a:t> Source: </a:t>
            </a:r>
            <a:r>
              <a:rPr lang="en-US" sz="4500" dirty="0" err="1"/>
              <a:t>renewableenergyworld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2012054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3ED00-2DE2-C252-3C1D-C0F55AB6BB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4020" r="18045" b="1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EC34B9-88E4-CB99-B486-FF35C40BD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62763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THREATS</a:t>
            </a:r>
          </a:p>
        </p:txBody>
      </p:sp>
      <p:sp>
        <p:nvSpPr>
          <p:cNvPr id="46" name="Content Placeholder 2">
            <a:extLst>
              <a:ext uri="{FF2B5EF4-FFF2-40B4-BE49-F238E27FC236}">
                <a16:creationId xmlns:a16="http://schemas.microsoft.com/office/drawing/2014/main" id="{9379C3B6-80EC-69BC-1D64-F59024736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95601"/>
            <a:ext cx="5962785" cy="239683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Global economic uncertainties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 Impact of COVID-19</a:t>
            </a:r>
          </a:p>
          <a:p>
            <a:r>
              <a:rPr lang="en-US" sz="2000" dirty="0">
                <a:solidFill>
                  <a:srgbClr val="FFFFFF"/>
                </a:solidFill>
              </a:rPr>
              <a:t>Political instability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Dependence on a few key export products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Climate change and natural disasters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6FE3E5-D50E-16E4-C2CB-032EDD33BB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00" r="20969" b="1"/>
          <a:stretch/>
        </p:blipFill>
        <p:spPr>
          <a:xfrm>
            <a:off x="622616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18E1F3-BFD7-BCB3-132E-188466943079}"/>
              </a:ext>
            </a:extLst>
          </p:cNvPr>
          <p:cNvSpPr txBox="1"/>
          <p:nvPr/>
        </p:nvSpPr>
        <p:spPr>
          <a:xfrm>
            <a:off x="9689691" y="6363617"/>
            <a:ext cx="27542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Source: crisisgroup.org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573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134C09F-8F67-EB92-BE03-65D71CC11A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0065" r="-1" b="1973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009BAC3-590D-5528-D1CC-613BF2FF3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6600" b="1" dirty="0">
              <a:solidFill>
                <a:srgbClr val="FFFFFF"/>
              </a:solidFill>
            </a:endParaRPr>
          </a:p>
          <a:p>
            <a:pPr marL="0" indent="0" algn="ctr">
              <a:buNone/>
            </a:pPr>
            <a:r>
              <a:rPr lang="en-US" sz="6600" b="1" dirty="0">
                <a:solidFill>
                  <a:schemeClr val="accent4">
                    <a:lumMod val="7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784345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1666</TotalTime>
  <Words>152</Words>
  <Application>Microsoft Office PowerPoint</Application>
  <PresentationFormat>Widescreen</PresentationFormat>
  <Paragraphs>56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SRILANKA’S ECONOMIC CRISIS</vt:lpstr>
      <vt:lpstr>HISTORY </vt:lpstr>
      <vt:lpstr>STRENGTHS</vt:lpstr>
      <vt:lpstr>WEAKNESS</vt:lpstr>
      <vt:lpstr>OPPORTUNITIES</vt:lpstr>
      <vt:lpstr>THREATS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SRILANKA’S ECONOMIC CRISIS</dc:title>
  <dc:creator>ashok chittela</dc:creator>
  <cp:lastModifiedBy>Jayaram Chowdary Dasari</cp:lastModifiedBy>
  <cp:revision>2</cp:revision>
  <dcterms:created xsi:type="dcterms:W3CDTF">2023-04-12T16:11:52Z</dcterms:created>
  <dcterms:modified xsi:type="dcterms:W3CDTF">2023-05-13T20:31:42Z</dcterms:modified>
</cp:coreProperties>
</file>

<file path=docProps/thumbnail.jpeg>
</file>